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9D9EC-6D1A-4C15-B6AA-8199A8DB5230}" type="datetimeFigureOut">
              <a:rPr lang="zh-CN" altLang="en-US" smtClean="0"/>
              <a:t>2023/5/18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F710B-A94E-4458-9E59-020953D0D9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509416" y="1136755"/>
            <a:ext cx="20144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Paper </a:t>
            </a:r>
            <a:r>
              <a:rPr lang="en-US" altLang="zh-CN" dirty="0">
                <a:latin typeface="Verdana" panose="020B0604030504040204" pitchFamily="34" charset="0"/>
                <a:ea typeface="Verdana" panose="020B0604030504040204" pitchFamily="34" charset="0"/>
              </a:rPr>
              <a:t>ID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XXXX</a:t>
            </a:r>
            <a:endParaRPr lang="en-US" dirty="0">
              <a:solidFill>
                <a:schemeClr val="bg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2714268" y="3737350"/>
            <a:ext cx="6763464" cy="145472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Your Name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Your Organization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Your Email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509416" y="2271990"/>
            <a:ext cx="11173168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The Title of Your Presentation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/>
          <p:nvPr/>
        </p:nvSpPr>
        <p:spPr>
          <a:xfrm>
            <a:off x="414670" y="2039984"/>
            <a:ext cx="11362660" cy="2819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What is the background of this project?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What did you do?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Why did you do it?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What did you expect as an outcome before you started?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414670" y="866820"/>
            <a:ext cx="11362660" cy="106613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Background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/>
          <p:nvPr/>
        </p:nvSpPr>
        <p:spPr>
          <a:xfrm>
            <a:off x="414670" y="2019300"/>
            <a:ext cx="11362660" cy="2819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What did you discover/find out?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414670" y="846136"/>
            <a:ext cx="11362660" cy="106613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/>
          <p:nvPr/>
        </p:nvSpPr>
        <p:spPr>
          <a:xfrm>
            <a:off x="414670" y="2005150"/>
            <a:ext cx="11362660" cy="1894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What does your paper conclude?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What further research is required?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Are there any differences from what you expected?</a:t>
            </a:r>
          </a:p>
        </p:txBody>
      </p:sp>
      <p:sp>
        <p:nvSpPr>
          <p:cNvPr id="3" name="Title 1"/>
          <p:cNvSpPr txBox="1"/>
          <p:nvPr/>
        </p:nvSpPr>
        <p:spPr>
          <a:xfrm>
            <a:off x="414670" y="831986"/>
            <a:ext cx="11362660" cy="106613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Conclusions/Recommendations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9842" y="4646428"/>
            <a:ext cx="10292316" cy="114831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 fontScale="77500" lnSpcReduction="20000"/>
          </a:bodyPr>
          <a:lstStyle/>
          <a:p>
            <a:pPr algn="ctr">
              <a:spcAft>
                <a:spcPts val="600"/>
              </a:spcAft>
            </a:pPr>
            <a:r>
              <a:rPr lang="en-US" altLang="zh-CN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Notes: </a:t>
            </a:r>
          </a:p>
          <a:p>
            <a:pPr algn="ctr"/>
            <a:r>
              <a:rPr lang="en-US" altLang="zh-CN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can add a few slides. Please notice that each paper will be allotted </a:t>
            </a:r>
            <a:r>
              <a:rPr lang="en-US" altLang="zh-CN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 minutes </a:t>
            </a:r>
            <a:r>
              <a:rPr lang="en-US" altLang="zh-CN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(including 5 minutes for Q&amp;A) for presentation.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d206599a-f751-44a7-9b1b-dcc58b0c13da"/>
  <p:tag name="COMMONDATA" val="eyJoZGlkIjoiYTFlNTdmMmY2Y2E0MTliNmU1NTVkOTlkMGFhZGY0ZT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800" dirty="0">
            <a:latin typeface="Verdana" panose="020B0604030504040204" pitchFamily="34" charset="0"/>
            <a:ea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宽屏</PresentationFormat>
  <Paragraphs>18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Verdana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Guan Sophie</dc:creator>
  <cp:lastModifiedBy>Guan Sophie</cp:lastModifiedBy>
  <cp:revision>21</cp:revision>
  <dcterms:created xsi:type="dcterms:W3CDTF">2022-06-30T09:23:00Z</dcterms:created>
  <dcterms:modified xsi:type="dcterms:W3CDTF">2023-05-18T02:21:19Z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9BB973A19FA2406EA682A77A21A4CD8B_12</vt:lpwstr>
  </property>
  <property fmtid="{D5CDD505-2E9C-101B-9397-08002B2CF9AE}" pid="3" name="KSOProductBuildVer">
    <vt:lpwstr>2052-11.1.0.14036</vt:lpwstr>
  </property>
</Properties>
</file>