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30275213" cy="42803763"/>
  <p:notesSz cx="6858000" cy="9144000"/>
  <p:defaultTextStyle>
    <a:defPPr>
      <a:defRPr lang="en-US"/>
    </a:defPPr>
    <a:lvl1pPr marL="0" algn="l" defTabSz="213344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1pPr>
    <a:lvl2pPr marL="2133440" algn="l" defTabSz="213344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2pPr>
    <a:lvl3pPr marL="4266882" algn="l" defTabSz="213344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3pPr>
    <a:lvl4pPr marL="6400322" algn="l" defTabSz="213344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4pPr>
    <a:lvl5pPr marL="8533763" algn="l" defTabSz="213344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5pPr>
    <a:lvl6pPr marL="10667204" algn="l" defTabSz="213344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6pPr>
    <a:lvl7pPr marL="12800645" algn="l" defTabSz="213344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7pPr>
    <a:lvl8pPr marL="14934086" algn="l" defTabSz="213344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8pPr>
    <a:lvl9pPr marL="17067527" algn="l" defTabSz="213344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61" userDrawn="1">
          <p15:clr>
            <a:srgbClr val="A4A3A4"/>
          </p15:clr>
        </p15:guide>
        <p15:guide id="2" pos="10217" userDrawn="1">
          <p15:clr>
            <a:srgbClr val="A4A3A4"/>
          </p15:clr>
        </p15:guide>
        <p15:guide id="3" orient="horz" pos="13482" userDrawn="1">
          <p15:clr>
            <a:srgbClr val="A4A3A4"/>
          </p15:clr>
        </p15:guide>
        <p15:guide id="4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6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7" d="100"/>
          <a:sy n="17" d="100"/>
        </p:scale>
        <p:origin x="3204" y="60"/>
      </p:cViewPr>
      <p:guideLst>
        <p:guide orient="horz" pos="15861"/>
        <p:guide pos="10217"/>
        <p:guide orient="horz" pos="13482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64B6D-B5F3-4F82-AFFC-C0523A99C617}" type="datetimeFigureOut">
              <a:rPr lang="zh-CN" altLang="en-US" smtClean="0"/>
              <a:t>2023/5/19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8B965-391F-426C-8DB7-4BB90EAB36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934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35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6755" algn="l" defTabSz="12935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93510" algn="l" defTabSz="12935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40265" algn="l" defTabSz="12935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87020" algn="l" defTabSz="12935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33776" algn="l" defTabSz="12935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80531" algn="l" defTabSz="12935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27286" algn="l" defTabSz="12935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74041" algn="l" defTabSz="12935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2" y="13296915"/>
            <a:ext cx="25733932" cy="91750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4" y="24255465"/>
            <a:ext cx="21192649" cy="109387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35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7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06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542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67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813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94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084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6AE1-DD3F-334C-B96D-0A93B911873D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5DE9-5585-1041-8744-67DE58CE5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58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6AE1-DD3F-334C-B96D-0A93B911873D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5DE9-5585-1041-8744-67DE58CE5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4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48588" y="9145350"/>
            <a:ext cx="20435769" cy="1947769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41282" y="9145350"/>
            <a:ext cx="60802719" cy="1947769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6AE1-DD3F-334C-B96D-0A93B911873D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5DE9-5585-1041-8744-67DE58CE5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62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6AE1-DD3F-334C-B96D-0A93B911873D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5DE9-5585-1041-8744-67DE58CE5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1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5" y="27505386"/>
            <a:ext cx="25733932" cy="8501302"/>
          </a:xfrm>
        </p:spPr>
        <p:txBody>
          <a:bodyPr anchor="t"/>
          <a:lstStyle>
            <a:lvl1pPr algn="l">
              <a:defRPr sz="1871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5" y="18142065"/>
            <a:ext cx="25733932" cy="9363319"/>
          </a:xfrm>
        </p:spPr>
        <p:txBody>
          <a:bodyPr anchor="b"/>
          <a:lstStyle>
            <a:lvl1pPr marL="0" indent="0">
              <a:buNone/>
              <a:defRPr sz="9309">
                <a:solidFill>
                  <a:schemeClr val="tx1">
                    <a:tint val="75000"/>
                  </a:schemeClr>
                </a:solidFill>
              </a:defRPr>
            </a:lvl1pPr>
            <a:lvl2pPr marL="2135573" indent="0">
              <a:buNone/>
              <a:defRPr sz="8308">
                <a:solidFill>
                  <a:schemeClr val="tx1">
                    <a:tint val="75000"/>
                  </a:schemeClr>
                </a:solidFill>
              </a:defRPr>
            </a:lvl2pPr>
            <a:lvl3pPr marL="4271149" indent="0">
              <a:buNone/>
              <a:defRPr sz="7508">
                <a:solidFill>
                  <a:schemeClr val="tx1">
                    <a:tint val="75000"/>
                  </a:schemeClr>
                </a:solidFill>
              </a:defRPr>
            </a:lvl3pPr>
            <a:lvl4pPr marL="6406722" indent="0">
              <a:buNone/>
              <a:defRPr sz="6507">
                <a:solidFill>
                  <a:schemeClr val="tx1">
                    <a:tint val="75000"/>
                  </a:schemeClr>
                </a:solidFill>
              </a:defRPr>
            </a:lvl4pPr>
            <a:lvl5pPr marL="8542297" indent="0">
              <a:buNone/>
              <a:defRPr sz="6507">
                <a:solidFill>
                  <a:schemeClr val="tx1">
                    <a:tint val="75000"/>
                  </a:schemeClr>
                </a:solidFill>
              </a:defRPr>
            </a:lvl5pPr>
            <a:lvl6pPr marL="10677871" indent="0">
              <a:buNone/>
              <a:defRPr sz="6507">
                <a:solidFill>
                  <a:schemeClr val="tx1">
                    <a:tint val="75000"/>
                  </a:schemeClr>
                </a:solidFill>
              </a:defRPr>
            </a:lvl6pPr>
            <a:lvl7pPr marL="12813446" indent="0">
              <a:buNone/>
              <a:defRPr sz="6507">
                <a:solidFill>
                  <a:schemeClr val="tx1">
                    <a:tint val="75000"/>
                  </a:schemeClr>
                </a:solidFill>
              </a:defRPr>
            </a:lvl7pPr>
            <a:lvl8pPr marL="14949020" indent="0">
              <a:buNone/>
              <a:defRPr sz="6507">
                <a:solidFill>
                  <a:schemeClr val="tx1">
                    <a:tint val="75000"/>
                  </a:schemeClr>
                </a:solidFill>
              </a:defRPr>
            </a:lvl8pPr>
            <a:lvl9pPr marL="17084595" indent="0">
              <a:buNone/>
              <a:defRPr sz="65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6AE1-DD3F-334C-B96D-0A93B911873D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5DE9-5585-1041-8744-67DE58CE5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09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41283" y="53266906"/>
            <a:ext cx="40619245" cy="150655377"/>
          </a:xfrm>
        </p:spPr>
        <p:txBody>
          <a:bodyPr/>
          <a:lstStyle>
            <a:lvl1pPr>
              <a:defRPr sz="13013"/>
            </a:lvl1pPr>
            <a:lvl2pPr>
              <a:defRPr sz="11211"/>
            </a:lvl2pPr>
            <a:lvl3pPr>
              <a:defRPr sz="9309"/>
            </a:lvl3pPr>
            <a:lvl4pPr>
              <a:defRPr sz="8308"/>
            </a:lvl4pPr>
            <a:lvl5pPr>
              <a:defRPr sz="8308"/>
            </a:lvl5pPr>
            <a:lvl6pPr>
              <a:defRPr sz="8308"/>
            </a:lvl6pPr>
            <a:lvl7pPr>
              <a:defRPr sz="8308"/>
            </a:lvl7pPr>
            <a:lvl8pPr>
              <a:defRPr sz="8308"/>
            </a:lvl8pPr>
            <a:lvl9pPr>
              <a:defRPr sz="83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65113" y="53266906"/>
            <a:ext cx="40619245" cy="150655377"/>
          </a:xfrm>
        </p:spPr>
        <p:txBody>
          <a:bodyPr/>
          <a:lstStyle>
            <a:lvl1pPr>
              <a:defRPr sz="13013"/>
            </a:lvl1pPr>
            <a:lvl2pPr>
              <a:defRPr sz="11211"/>
            </a:lvl2pPr>
            <a:lvl3pPr>
              <a:defRPr sz="9309"/>
            </a:lvl3pPr>
            <a:lvl4pPr>
              <a:defRPr sz="8308"/>
            </a:lvl4pPr>
            <a:lvl5pPr>
              <a:defRPr sz="8308"/>
            </a:lvl5pPr>
            <a:lvl6pPr>
              <a:defRPr sz="8308"/>
            </a:lvl6pPr>
            <a:lvl7pPr>
              <a:defRPr sz="8308"/>
            </a:lvl7pPr>
            <a:lvl8pPr>
              <a:defRPr sz="8308"/>
            </a:lvl8pPr>
            <a:lvl9pPr>
              <a:defRPr sz="83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6AE1-DD3F-334C-B96D-0A93B911873D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5DE9-5585-1041-8744-67DE58CE5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4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2" y="1714136"/>
            <a:ext cx="27247692" cy="713396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2" y="9581310"/>
            <a:ext cx="13376810" cy="3993034"/>
          </a:xfrm>
        </p:spPr>
        <p:txBody>
          <a:bodyPr anchor="b"/>
          <a:lstStyle>
            <a:lvl1pPr marL="0" indent="0">
              <a:buNone/>
              <a:defRPr sz="11211" b="1"/>
            </a:lvl1pPr>
            <a:lvl2pPr marL="2135573" indent="0">
              <a:buNone/>
              <a:defRPr sz="9309" b="1"/>
            </a:lvl2pPr>
            <a:lvl3pPr marL="4271149" indent="0">
              <a:buNone/>
              <a:defRPr sz="8308" b="1"/>
            </a:lvl3pPr>
            <a:lvl4pPr marL="6406722" indent="0">
              <a:buNone/>
              <a:defRPr sz="7508" b="1"/>
            </a:lvl4pPr>
            <a:lvl5pPr marL="8542297" indent="0">
              <a:buNone/>
              <a:defRPr sz="7508" b="1"/>
            </a:lvl5pPr>
            <a:lvl6pPr marL="10677871" indent="0">
              <a:buNone/>
              <a:defRPr sz="7508" b="1"/>
            </a:lvl6pPr>
            <a:lvl7pPr marL="12813446" indent="0">
              <a:buNone/>
              <a:defRPr sz="7508" b="1"/>
            </a:lvl7pPr>
            <a:lvl8pPr marL="14949020" indent="0">
              <a:buNone/>
              <a:defRPr sz="7508" b="1"/>
            </a:lvl8pPr>
            <a:lvl9pPr marL="17084595" indent="0">
              <a:buNone/>
              <a:defRPr sz="75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2" y="13574343"/>
            <a:ext cx="13376810" cy="24661708"/>
          </a:xfrm>
        </p:spPr>
        <p:txBody>
          <a:bodyPr/>
          <a:lstStyle>
            <a:lvl1pPr>
              <a:defRPr sz="11211"/>
            </a:lvl1pPr>
            <a:lvl2pPr>
              <a:defRPr sz="9309"/>
            </a:lvl2pPr>
            <a:lvl3pPr>
              <a:defRPr sz="8308"/>
            </a:lvl3pPr>
            <a:lvl4pPr>
              <a:defRPr sz="7508"/>
            </a:lvl4pPr>
            <a:lvl5pPr>
              <a:defRPr sz="7508"/>
            </a:lvl5pPr>
            <a:lvl6pPr>
              <a:defRPr sz="7508"/>
            </a:lvl6pPr>
            <a:lvl7pPr>
              <a:defRPr sz="7508"/>
            </a:lvl7pPr>
            <a:lvl8pPr>
              <a:defRPr sz="7508"/>
            </a:lvl8pPr>
            <a:lvl9pPr>
              <a:defRPr sz="75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3" y="9581310"/>
            <a:ext cx="13382065" cy="3993034"/>
          </a:xfrm>
        </p:spPr>
        <p:txBody>
          <a:bodyPr anchor="b"/>
          <a:lstStyle>
            <a:lvl1pPr marL="0" indent="0">
              <a:buNone/>
              <a:defRPr sz="11211" b="1"/>
            </a:lvl1pPr>
            <a:lvl2pPr marL="2135573" indent="0">
              <a:buNone/>
              <a:defRPr sz="9309" b="1"/>
            </a:lvl2pPr>
            <a:lvl3pPr marL="4271149" indent="0">
              <a:buNone/>
              <a:defRPr sz="8308" b="1"/>
            </a:lvl3pPr>
            <a:lvl4pPr marL="6406722" indent="0">
              <a:buNone/>
              <a:defRPr sz="7508" b="1"/>
            </a:lvl4pPr>
            <a:lvl5pPr marL="8542297" indent="0">
              <a:buNone/>
              <a:defRPr sz="7508" b="1"/>
            </a:lvl5pPr>
            <a:lvl6pPr marL="10677871" indent="0">
              <a:buNone/>
              <a:defRPr sz="7508" b="1"/>
            </a:lvl6pPr>
            <a:lvl7pPr marL="12813446" indent="0">
              <a:buNone/>
              <a:defRPr sz="7508" b="1"/>
            </a:lvl7pPr>
            <a:lvl8pPr marL="14949020" indent="0">
              <a:buNone/>
              <a:defRPr sz="7508" b="1"/>
            </a:lvl8pPr>
            <a:lvl9pPr marL="17084595" indent="0">
              <a:buNone/>
              <a:defRPr sz="75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3" y="13574343"/>
            <a:ext cx="13382065" cy="24661708"/>
          </a:xfrm>
        </p:spPr>
        <p:txBody>
          <a:bodyPr/>
          <a:lstStyle>
            <a:lvl1pPr>
              <a:defRPr sz="11211"/>
            </a:lvl1pPr>
            <a:lvl2pPr>
              <a:defRPr sz="9309"/>
            </a:lvl2pPr>
            <a:lvl3pPr>
              <a:defRPr sz="8308"/>
            </a:lvl3pPr>
            <a:lvl4pPr>
              <a:defRPr sz="7508"/>
            </a:lvl4pPr>
            <a:lvl5pPr>
              <a:defRPr sz="7508"/>
            </a:lvl5pPr>
            <a:lvl6pPr>
              <a:defRPr sz="7508"/>
            </a:lvl6pPr>
            <a:lvl7pPr>
              <a:defRPr sz="7508"/>
            </a:lvl7pPr>
            <a:lvl8pPr>
              <a:defRPr sz="7508"/>
            </a:lvl8pPr>
            <a:lvl9pPr>
              <a:defRPr sz="75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6AE1-DD3F-334C-B96D-0A93B911873D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5DE9-5585-1041-8744-67DE58CE5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8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6AE1-DD3F-334C-B96D-0A93B911873D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5DE9-5585-1041-8744-67DE58CE5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6AE1-DD3F-334C-B96D-0A93B911873D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5DE9-5585-1041-8744-67DE58CE5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9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5" y="1704225"/>
            <a:ext cx="9960337" cy="7252860"/>
          </a:xfrm>
        </p:spPr>
        <p:txBody>
          <a:bodyPr anchor="b"/>
          <a:lstStyle>
            <a:lvl1pPr algn="l">
              <a:defRPr sz="930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8" y="1704229"/>
            <a:ext cx="16924685" cy="36531826"/>
          </a:xfrm>
        </p:spPr>
        <p:txBody>
          <a:bodyPr/>
          <a:lstStyle>
            <a:lvl1pPr>
              <a:defRPr sz="14915"/>
            </a:lvl1pPr>
            <a:lvl2pPr>
              <a:defRPr sz="13013"/>
            </a:lvl2pPr>
            <a:lvl3pPr>
              <a:defRPr sz="11211"/>
            </a:lvl3pPr>
            <a:lvl4pPr>
              <a:defRPr sz="9309"/>
            </a:lvl4pPr>
            <a:lvl5pPr>
              <a:defRPr sz="9309"/>
            </a:lvl5pPr>
            <a:lvl6pPr>
              <a:defRPr sz="9309"/>
            </a:lvl6pPr>
            <a:lvl7pPr>
              <a:defRPr sz="9309"/>
            </a:lvl7pPr>
            <a:lvl8pPr>
              <a:defRPr sz="9309"/>
            </a:lvl8pPr>
            <a:lvl9pPr>
              <a:defRPr sz="93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5" y="8957087"/>
            <a:ext cx="9960337" cy="29278967"/>
          </a:xfrm>
        </p:spPr>
        <p:txBody>
          <a:bodyPr/>
          <a:lstStyle>
            <a:lvl1pPr marL="0" indent="0">
              <a:buNone/>
              <a:defRPr sz="6507"/>
            </a:lvl1pPr>
            <a:lvl2pPr marL="2135573" indent="0">
              <a:buNone/>
              <a:defRPr sz="5506"/>
            </a:lvl2pPr>
            <a:lvl3pPr marL="4271149" indent="0">
              <a:buNone/>
              <a:defRPr sz="4705"/>
            </a:lvl3pPr>
            <a:lvl4pPr marL="6406722" indent="0">
              <a:buNone/>
              <a:defRPr sz="4204"/>
            </a:lvl4pPr>
            <a:lvl5pPr marL="8542297" indent="0">
              <a:buNone/>
              <a:defRPr sz="4204"/>
            </a:lvl5pPr>
            <a:lvl6pPr marL="10677871" indent="0">
              <a:buNone/>
              <a:defRPr sz="4204"/>
            </a:lvl6pPr>
            <a:lvl7pPr marL="12813446" indent="0">
              <a:buNone/>
              <a:defRPr sz="4204"/>
            </a:lvl7pPr>
            <a:lvl8pPr marL="14949020" indent="0">
              <a:buNone/>
              <a:defRPr sz="4204"/>
            </a:lvl8pPr>
            <a:lvl9pPr marL="17084595" indent="0">
              <a:buNone/>
              <a:defRPr sz="420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6AE1-DD3F-334C-B96D-0A93B911873D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5DE9-5585-1041-8744-67DE58CE5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89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2637"/>
            <a:ext cx="18165128" cy="3537259"/>
          </a:xfrm>
        </p:spPr>
        <p:txBody>
          <a:bodyPr anchor="b"/>
          <a:lstStyle>
            <a:lvl1pPr algn="l">
              <a:defRPr sz="930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4597"/>
            <a:ext cx="18165128" cy="25682258"/>
          </a:xfrm>
        </p:spPr>
        <p:txBody>
          <a:bodyPr/>
          <a:lstStyle>
            <a:lvl1pPr marL="0" indent="0">
              <a:buNone/>
              <a:defRPr sz="14915"/>
            </a:lvl1pPr>
            <a:lvl2pPr marL="2135573" indent="0">
              <a:buNone/>
              <a:defRPr sz="13013"/>
            </a:lvl2pPr>
            <a:lvl3pPr marL="4271149" indent="0">
              <a:buNone/>
              <a:defRPr sz="11211"/>
            </a:lvl3pPr>
            <a:lvl4pPr marL="6406722" indent="0">
              <a:buNone/>
              <a:defRPr sz="9309"/>
            </a:lvl4pPr>
            <a:lvl5pPr marL="8542297" indent="0">
              <a:buNone/>
              <a:defRPr sz="9309"/>
            </a:lvl5pPr>
            <a:lvl6pPr marL="10677871" indent="0">
              <a:buNone/>
              <a:defRPr sz="9309"/>
            </a:lvl6pPr>
            <a:lvl7pPr marL="12813446" indent="0">
              <a:buNone/>
              <a:defRPr sz="9309"/>
            </a:lvl7pPr>
            <a:lvl8pPr marL="14949020" indent="0">
              <a:buNone/>
              <a:defRPr sz="9309"/>
            </a:lvl8pPr>
            <a:lvl9pPr marL="17084595" indent="0">
              <a:buNone/>
              <a:defRPr sz="930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499896"/>
            <a:ext cx="18165128" cy="5023494"/>
          </a:xfrm>
        </p:spPr>
        <p:txBody>
          <a:bodyPr/>
          <a:lstStyle>
            <a:lvl1pPr marL="0" indent="0">
              <a:buNone/>
              <a:defRPr sz="6507"/>
            </a:lvl1pPr>
            <a:lvl2pPr marL="2135573" indent="0">
              <a:buNone/>
              <a:defRPr sz="5506"/>
            </a:lvl2pPr>
            <a:lvl3pPr marL="4271149" indent="0">
              <a:buNone/>
              <a:defRPr sz="4705"/>
            </a:lvl3pPr>
            <a:lvl4pPr marL="6406722" indent="0">
              <a:buNone/>
              <a:defRPr sz="4204"/>
            </a:lvl4pPr>
            <a:lvl5pPr marL="8542297" indent="0">
              <a:buNone/>
              <a:defRPr sz="4204"/>
            </a:lvl5pPr>
            <a:lvl6pPr marL="10677871" indent="0">
              <a:buNone/>
              <a:defRPr sz="4204"/>
            </a:lvl6pPr>
            <a:lvl7pPr marL="12813446" indent="0">
              <a:buNone/>
              <a:defRPr sz="4204"/>
            </a:lvl7pPr>
            <a:lvl8pPr marL="14949020" indent="0">
              <a:buNone/>
              <a:defRPr sz="4204"/>
            </a:lvl8pPr>
            <a:lvl9pPr marL="17084595" indent="0">
              <a:buNone/>
              <a:defRPr sz="420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6AE1-DD3F-334C-B96D-0A93B911873D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5DE9-5585-1041-8744-67DE58CE5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2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2" y="1714136"/>
            <a:ext cx="27247692" cy="7133961"/>
          </a:xfrm>
          <a:prstGeom prst="rect">
            <a:avLst/>
          </a:prstGeom>
        </p:spPr>
        <p:txBody>
          <a:bodyPr vert="horz" lIns="426689" tIns="213344" rIns="426689" bIns="21334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2" y="9987549"/>
            <a:ext cx="27247692" cy="28248505"/>
          </a:xfrm>
          <a:prstGeom prst="rect">
            <a:avLst/>
          </a:prstGeom>
        </p:spPr>
        <p:txBody>
          <a:bodyPr vert="horz" lIns="426689" tIns="213344" rIns="426689" bIns="21334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3" y="39672752"/>
            <a:ext cx="7064216" cy="2278903"/>
          </a:xfrm>
          <a:prstGeom prst="rect">
            <a:avLst/>
          </a:prstGeom>
        </p:spPr>
        <p:txBody>
          <a:bodyPr vert="horz" lIns="426689" tIns="213344" rIns="426689" bIns="213344" rtlCol="0" anchor="ctr"/>
          <a:lstStyle>
            <a:lvl1pPr algn="l">
              <a:defRPr sz="5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66AE1-DD3F-334C-B96D-0A93B911873D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3" y="39672752"/>
            <a:ext cx="9587151" cy="2278903"/>
          </a:xfrm>
          <a:prstGeom prst="rect">
            <a:avLst/>
          </a:prstGeom>
        </p:spPr>
        <p:txBody>
          <a:bodyPr vert="horz" lIns="426689" tIns="213344" rIns="426689" bIns="213344" rtlCol="0" anchor="ctr"/>
          <a:lstStyle>
            <a:lvl1pPr algn="ctr">
              <a:defRPr sz="5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7" y="39672752"/>
            <a:ext cx="7064216" cy="2278903"/>
          </a:xfrm>
          <a:prstGeom prst="rect">
            <a:avLst/>
          </a:prstGeom>
        </p:spPr>
        <p:txBody>
          <a:bodyPr vert="horz" lIns="426689" tIns="213344" rIns="426689" bIns="213344" rtlCol="0" anchor="ctr"/>
          <a:lstStyle>
            <a:lvl1pPr algn="r">
              <a:defRPr sz="5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65DE9-5585-1041-8744-67DE58CE546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F230242-2D72-BC27-846B-CFA17A8F02A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9" y="0"/>
            <a:ext cx="30275015" cy="4280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35573" rtl="0" eaLnBrk="1" latinLnBrk="0" hangingPunct="1">
        <a:spcBef>
          <a:spcPct val="0"/>
        </a:spcBef>
        <a:buNone/>
        <a:defRPr sz="205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1681" indent="-1601681" algn="l" defTabSz="2135573" rtl="0" eaLnBrk="1" latinLnBrk="0" hangingPunct="1">
        <a:spcBef>
          <a:spcPct val="20000"/>
        </a:spcBef>
        <a:buFont typeface="Arial"/>
        <a:buChar char="•"/>
        <a:defRPr sz="14915" kern="1200">
          <a:solidFill>
            <a:schemeClr val="tx1"/>
          </a:solidFill>
          <a:latin typeface="+mn-lt"/>
          <a:ea typeface="+mn-ea"/>
          <a:cs typeface="+mn-cs"/>
        </a:defRPr>
      </a:lvl1pPr>
      <a:lvl2pPr marL="3470308" indent="-1334734" algn="l" defTabSz="2135573" rtl="0" eaLnBrk="1" latinLnBrk="0" hangingPunct="1">
        <a:spcBef>
          <a:spcPct val="20000"/>
        </a:spcBef>
        <a:buFont typeface="Arial"/>
        <a:buChar char="–"/>
        <a:defRPr sz="13013" kern="1200">
          <a:solidFill>
            <a:schemeClr val="tx1"/>
          </a:solidFill>
          <a:latin typeface="+mn-lt"/>
          <a:ea typeface="+mn-ea"/>
          <a:cs typeface="+mn-cs"/>
        </a:defRPr>
      </a:lvl2pPr>
      <a:lvl3pPr marL="5338936" indent="-1067787" algn="l" defTabSz="2135573" rtl="0" eaLnBrk="1" latinLnBrk="0" hangingPunct="1">
        <a:spcBef>
          <a:spcPct val="20000"/>
        </a:spcBef>
        <a:buFont typeface="Arial"/>
        <a:buChar char="•"/>
        <a:defRPr sz="11211" kern="1200">
          <a:solidFill>
            <a:schemeClr val="tx1"/>
          </a:solidFill>
          <a:latin typeface="+mn-lt"/>
          <a:ea typeface="+mn-ea"/>
          <a:cs typeface="+mn-cs"/>
        </a:defRPr>
      </a:lvl3pPr>
      <a:lvl4pPr marL="7474509" indent="-1067787" algn="l" defTabSz="2135573" rtl="0" eaLnBrk="1" latinLnBrk="0" hangingPunct="1">
        <a:spcBef>
          <a:spcPct val="20000"/>
        </a:spcBef>
        <a:buFont typeface="Arial"/>
        <a:buChar char="–"/>
        <a:defRPr sz="9309" kern="1200">
          <a:solidFill>
            <a:schemeClr val="tx1"/>
          </a:solidFill>
          <a:latin typeface="+mn-lt"/>
          <a:ea typeface="+mn-ea"/>
          <a:cs typeface="+mn-cs"/>
        </a:defRPr>
      </a:lvl4pPr>
      <a:lvl5pPr marL="9610083" indent="-1067787" algn="l" defTabSz="2135573" rtl="0" eaLnBrk="1" latinLnBrk="0" hangingPunct="1">
        <a:spcBef>
          <a:spcPct val="20000"/>
        </a:spcBef>
        <a:buFont typeface="Arial"/>
        <a:buChar char="»"/>
        <a:defRPr sz="9309" kern="1200">
          <a:solidFill>
            <a:schemeClr val="tx1"/>
          </a:solidFill>
          <a:latin typeface="+mn-lt"/>
          <a:ea typeface="+mn-ea"/>
          <a:cs typeface="+mn-cs"/>
        </a:defRPr>
      </a:lvl5pPr>
      <a:lvl6pPr marL="11745659" indent="-1067787" algn="l" defTabSz="2135573" rtl="0" eaLnBrk="1" latinLnBrk="0" hangingPunct="1">
        <a:spcBef>
          <a:spcPct val="20000"/>
        </a:spcBef>
        <a:buFont typeface="Arial"/>
        <a:buChar char="•"/>
        <a:defRPr sz="9309" kern="1200">
          <a:solidFill>
            <a:schemeClr val="tx1"/>
          </a:solidFill>
          <a:latin typeface="+mn-lt"/>
          <a:ea typeface="+mn-ea"/>
          <a:cs typeface="+mn-cs"/>
        </a:defRPr>
      </a:lvl6pPr>
      <a:lvl7pPr marL="13881232" indent="-1067787" algn="l" defTabSz="2135573" rtl="0" eaLnBrk="1" latinLnBrk="0" hangingPunct="1">
        <a:spcBef>
          <a:spcPct val="20000"/>
        </a:spcBef>
        <a:buFont typeface="Arial"/>
        <a:buChar char="•"/>
        <a:defRPr sz="9309" kern="1200">
          <a:solidFill>
            <a:schemeClr val="tx1"/>
          </a:solidFill>
          <a:latin typeface="+mn-lt"/>
          <a:ea typeface="+mn-ea"/>
          <a:cs typeface="+mn-cs"/>
        </a:defRPr>
      </a:lvl7pPr>
      <a:lvl8pPr marL="16016808" indent="-1067787" algn="l" defTabSz="2135573" rtl="0" eaLnBrk="1" latinLnBrk="0" hangingPunct="1">
        <a:spcBef>
          <a:spcPct val="20000"/>
        </a:spcBef>
        <a:buFont typeface="Arial"/>
        <a:buChar char="•"/>
        <a:defRPr sz="9309" kern="1200">
          <a:solidFill>
            <a:schemeClr val="tx1"/>
          </a:solidFill>
          <a:latin typeface="+mn-lt"/>
          <a:ea typeface="+mn-ea"/>
          <a:cs typeface="+mn-cs"/>
        </a:defRPr>
      </a:lvl8pPr>
      <a:lvl9pPr marL="18152381" indent="-1067787" algn="l" defTabSz="2135573" rtl="0" eaLnBrk="1" latinLnBrk="0" hangingPunct="1">
        <a:spcBef>
          <a:spcPct val="20000"/>
        </a:spcBef>
        <a:buFont typeface="Arial"/>
        <a:buChar char="•"/>
        <a:defRPr sz="93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5573" rtl="0" eaLnBrk="1" latinLnBrk="0" hangingPunct="1">
        <a:defRPr sz="8308" kern="1200">
          <a:solidFill>
            <a:schemeClr val="tx1"/>
          </a:solidFill>
          <a:latin typeface="+mn-lt"/>
          <a:ea typeface="+mn-ea"/>
          <a:cs typeface="+mn-cs"/>
        </a:defRPr>
      </a:lvl1pPr>
      <a:lvl2pPr marL="2135573" algn="l" defTabSz="2135573" rtl="0" eaLnBrk="1" latinLnBrk="0" hangingPunct="1">
        <a:defRPr sz="8308" kern="1200">
          <a:solidFill>
            <a:schemeClr val="tx1"/>
          </a:solidFill>
          <a:latin typeface="+mn-lt"/>
          <a:ea typeface="+mn-ea"/>
          <a:cs typeface="+mn-cs"/>
        </a:defRPr>
      </a:lvl2pPr>
      <a:lvl3pPr marL="4271149" algn="l" defTabSz="2135573" rtl="0" eaLnBrk="1" latinLnBrk="0" hangingPunct="1">
        <a:defRPr sz="8308" kern="1200">
          <a:solidFill>
            <a:schemeClr val="tx1"/>
          </a:solidFill>
          <a:latin typeface="+mn-lt"/>
          <a:ea typeface="+mn-ea"/>
          <a:cs typeface="+mn-cs"/>
        </a:defRPr>
      </a:lvl3pPr>
      <a:lvl4pPr marL="6406722" algn="l" defTabSz="2135573" rtl="0" eaLnBrk="1" latinLnBrk="0" hangingPunct="1">
        <a:defRPr sz="8308" kern="1200">
          <a:solidFill>
            <a:schemeClr val="tx1"/>
          </a:solidFill>
          <a:latin typeface="+mn-lt"/>
          <a:ea typeface="+mn-ea"/>
          <a:cs typeface="+mn-cs"/>
        </a:defRPr>
      </a:lvl4pPr>
      <a:lvl5pPr marL="8542297" algn="l" defTabSz="2135573" rtl="0" eaLnBrk="1" latinLnBrk="0" hangingPunct="1">
        <a:defRPr sz="8308" kern="1200">
          <a:solidFill>
            <a:schemeClr val="tx1"/>
          </a:solidFill>
          <a:latin typeface="+mn-lt"/>
          <a:ea typeface="+mn-ea"/>
          <a:cs typeface="+mn-cs"/>
        </a:defRPr>
      </a:lvl5pPr>
      <a:lvl6pPr marL="10677871" algn="l" defTabSz="2135573" rtl="0" eaLnBrk="1" latinLnBrk="0" hangingPunct="1">
        <a:defRPr sz="8308" kern="1200">
          <a:solidFill>
            <a:schemeClr val="tx1"/>
          </a:solidFill>
          <a:latin typeface="+mn-lt"/>
          <a:ea typeface="+mn-ea"/>
          <a:cs typeface="+mn-cs"/>
        </a:defRPr>
      </a:lvl6pPr>
      <a:lvl7pPr marL="12813446" algn="l" defTabSz="2135573" rtl="0" eaLnBrk="1" latinLnBrk="0" hangingPunct="1">
        <a:defRPr sz="8308" kern="1200">
          <a:solidFill>
            <a:schemeClr val="tx1"/>
          </a:solidFill>
          <a:latin typeface="+mn-lt"/>
          <a:ea typeface="+mn-ea"/>
          <a:cs typeface="+mn-cs"/>
        </a:defRPr>
      </a:lvl7pPr>
      <a:lvl8pPr marL="14949020" algn="l" defTabSz="2135573" rtl="0" eaLnBrk="1" latinLnBrk="0" hangingPunct="1">
        <a:defRPr sz="8308" kern="1200">
          <a:solidFill>
            <a:schemeClr val="tx1"/>
          </a:solidFill>
          <a:latin typeface="+mn-lt"/>
          <a:ea typeface="+mn-ea"/>
          <a:cs typeface="+mn-cs"/>
        </a:defRPr>
      </a:lvl8pPr>
      <a:lvl9pPr marL="17084595" algn="l" defTabSz="2135573" rtl="0" eaLnBrk="1" latinLnBrk="0" hangingPunct="1">
        <a:defRPr sz="83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C6D8D3C-2AE9-6D88-056A-45EB1E1F28B1}"/>
              </a:ext>
            </a:extLst>
          </p:cNvPr>
          <p:cNvSpPr txBox="1">
            <a:spLocks/>
          </p:cNvSpPr>
          <p:nvPr/>
        </p:nvSpPr>
        <p:spPr>
          <a:xfrm>
            <a:off x="2270640" y="3253254"/>
            <a:ext cx="25733932" cy="1909055"/>
          </a:xfrm>
          <a:prstGeom prst="rect">
            <a:avLst/>
          </a:prstGeom>
        </p:spPr>
        <p:txBody>
          <a:bodyPr vert="horz" lIns="427137" tIns="213568" rIns="427137" bIns="213568" rtlCol="0" anchor="ctr">
            <a:noAutofit/>
          </a:bodyPr>
          <a:lstStyle>
            <a:lvl1pPr algn="ctr" defTabSz="2133440" rtl="0" eaLnBrk="1" latinLnBrk="0" hangingPunct="1">
              <a:spcBef>
                <a:spcPct val="0"/>
              </a:spcBef>
              <a:buNone/>
              <a:defRPr sz="2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313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06EB79A-388A-B985-50D7-F228D83AAD39}"/>
              </a:ext>
            </a:extLst>
          </p:cNvPr>
          <p:cNvSpPr txBox="1">
            <a:spLocks/>
          </p:cNvSpPr>
          <p:nvPr/>
        </p:nvSpPr>
        <p:spPr>
          <a:xfrm>
            <a:off x="963165" y="5399799"/>
            <a:ext cx="27789496" cy="1903388"/>
          </a:xfrm>
          <a:prstGeom prst="rect">
            <a:avLst/>
          </a:prstGeom>
        </p:spPr>
        <p:txBody>
          <a:bodyPr vert="horz" lIns="427137" tIns="213568" rIns="427137" bIns="213568" rtlCol="0">
            <a:normAutofit/>
          </a:bodyPr>
          <a:lstStyle>
            <a:lvl1pPr marL="1600081" indent="-1600081" algn="l" defTabSz="2133440" rtl="0" eaLnBrk="1" latinLnBrk="0" hangingPunct="1">
              <a:spcBef>
                <a:spcPct val="20000"/>
              </a:spcBef>
              <a:buFont typeface="Arial"/>
              <a:buChar char="•"/>
              <a:defRPr sz="1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6841" indent="-1333401" algn="l" defTabSz="2133440" rtl="0" eaLnBrk="1" latinLnBrk="0" hangingPunct="1">
              <a:spcBef>
                <a:spcPct val="20000"/>
              </a:spcBef>
              <a:buFont typeface="Arial"/>
              <a:buChar char="–"/>
              <a:defRPr sz="1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3602" indent="-1066720" algn="l" defTabSz="2133440" rtl="0" eaLnBrk="1" latinLnBrk="0" hangingPunct="1">
              <a:spcBef>
                <a:spcPct val="20000"/>
              </a:spcBef>
              <a:buFont typeface="Arial"/>
              <a:buChar char="•"/>
              <a:defRPr sz="1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67042" indent="-1066720" algn="l" defTabSz="2133440" rtl="0" eaLnBrk="1" latinLnBrk="0" hangingPunct="1">
              <a:spcBef>
                <a:spcPct val="20000"/>
              </a:spcBef>
              <a:buFont typeface="Arial"/>
              <a:buChar char="–"/>
              <a:defRPr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0483" indent="-1066720" algn="l" defTabSz="2133440" rtl="0" eaLnBrk="1" latinLnBrk="0" hangingPunct="1">
              <a:spcBef>
                <a:spcPct val="20000"/>
              </a:spcBef>
              <a:buFont typeface="Arial"/>
              <a:buChar char="»"/>
              <a:defRPr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733925" indent="-1066720" algn="l" defTabSz="2133440" rtl="0" eaLnBrk="1" latinLnBrk="0" hangingPunct="1">
              <a:spcBef>
                <a:spcPct val="20000"/>
              </a:spcBef>
              <a:buFont typeface="Arial"/>
              <a:buChar char="•"/>
              <a:defRPr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67365" indent="-1066720" algn="l" defTabSz="2133440" rtl="0" eaLnBrk="1" latinLnBrk="0" hangingPunct="1">
              <a:spcBef>
                <a:spcPct val="20000"/>
              </a:spcBef>
              <a:buFont typeface="Arial"/>
              <a:buChar char="•"/>
              <a:defRPr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0807" indent="-1066720" algn="l" defTabSz="2133440" rtl="0" eaLnBrk="1" latinLnBrk="0" hangingPunct="1">
              <a:spcBef>
                <a:spcPct val="20000"/>
              </a:spcBef>
              <a:buFont typeface="Arial"/>
              <a:buChar char="•"/>
              <a:defRPr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134247" indent="-1066720" algn="l" defTabSz="2133440" rtl="0" eaLnBrk="1" latinLnBrk="0" hangingPunct="1">
              <a:spcBef>
                <a:spcPct val="20000"/>
              </a:spcBef>
              <a:buFont typeface="Arial"/>
              <a:buChar char="•"/>
              <a:defRPr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206" dirty="0">
                <a:latin typeface="Arial" panose="020B0604020202020204" pitchFamily="34" charset="0"/>
                <a:cs typeface="Arial" panose="020B0604020202020204" pitchFamily="34" charset="0"/>
              </a:rPr>
              <a:t>Author Names and Affiliations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AA1C207E-09C4-DDAE-6646-99B09AD1F9EC}"/>
              </a:ext>
            </a:extLst>
          </p:cNvPr>
          <p:cNvSpPr txBox="1">
            <a:spLocks/>
          </p:cNvSpPr>
          <p:nvPr/>
        </p:nvSpPr>
        <p:spPr>
          <a:xfrm>
            <a:off x="21876920" y="7541764"/>
            <a:ext cx="8145091" cy="1909055"/>
          </a:xfrm>
          <a:prstGeom prst="rect">
            <a:avLst/>
          </a:prstGeom>
        </p:spPr>
        <p:txBody>
          <a:bodyPr vert="horz" lIns="427137" tIns="213568" rIns="427137" bIns="213568" rtlCol="0" anchor="ctr">
            <a:noAutofit/>
          </a:bodyPr>
          <a:lstStyle>
            <a:lvl1pPr algn="ctr" defTabSz="2133440" rtl="0" eaLnBrk="1" latinLnBrk="0" hangingPunct="1">
              <a:spcBef>
                <a:spcPct val="0"/>
              </a:spcBef>
              <a:buNone/>
              <a:defRPr sz="2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7207" dirty="0">
                <a:solidFill>
                  <a:schemeClr val="bg1"/>
                </a:solidFill>
              </a:rPr>
              <a:t>Paper ID: </a:t>
            </a:r>
            <a:endParaRPr lang="en-US" sz="7207" dirty="0">
              <a:solidFill>
                <a:schemeClr val="bg1"/>
              </a:solidFill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C673A2EB-2A71-8EDE-E3BD-3884E4CACFC1}"/>
              </a:ext>
            </a:extLst>
          </p:cNvPr>
          <p:cNvSpPr txBox="1">
            <a:spLocks/>
          </p:cNvSpPr>
          <p:nvPr/>
        </p:nvSpPr>
        <p:spPr>
          <a:xfrm>
            <a:off x="25293178" y="-114581"/>
            <a:ext cx="3459483" cy="1909055"/>
          </a:xfrm>
          <a:prstGeom prst="rect">
            <a:avLst/>
          </a:prstGeom>
        </p:spPr>
        <p:txBody>
          <a:bodyPr vert="horz" lIns="427137" tIns="213568" rIns="427137" bIns="213568" rtlCol="0" anchor="ctr">
            <a:noAutofit/>
          </a:bodyPr>
          <a:lstStyle>
            <a:lvl1pPr algn="ctr" defTabSz="2133440" rtl="0" eaLnBrk="1" latinLnBrk="0" hangingPunct="1">
              <a:spcBef>
                <a:spcPct val="0"/>
              </a:spcBef>
              <a:buNone/>
              <a:defRPr sz="2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1111</a:t>
            </a:r>
            <a:endParaRPr 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15">
            <a:extLst>
              <a:ext uri="{FF2B5EF4-FFF2-40B4-BE49-F238E27FC236}">
                <a16:creationId xmlns:a16="http://schemas.microsoft.com/office/drawing/2014/main" id="{762B74AD-66F3-9021-8C3F-F2B06CB231BB}"/>
              </a:ext>
            </a:extLst>
          </p:cNvPr>
          <p:cNvSpPr txBox="1"/>
          <p:nvPr/>
        </p:nvSpPr>
        <p:spPr>
          <a:xfrm>
            <a:off x="11046760" y="41772606"/>
            <a:ext cx="9730502" cy="1031157"/>
          </a:xfrm>
          <a:prstGeom prst="rect">
            <a:avLst/>
          </a:prstGeom>
          <a:noFill/>
        </p:spPr>
        <p:txBody>
          <a:bodyPr wrap="none" lIns="106784" tIns="53392" rIns="106784" bIns="53392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Your Affiliation Logo (</a:t>
            </a:r>
            <a:r>
              <a:rPr lang="en-US" altLang="zh-CN" sz="6000" dirty="0">
                <a:solidFill>
                  <a:schemeClr val="bg1"/>
                </a:solidFill>
              </a:rPr>
              <a:t>optional)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333703B-C0E3-4E83-AE67-F05270911187}"/>
              </a:ext>
            </a:extLst>
          </p:cNvPr>
          <p:cNvSpPr txBox="1">
            <a:spLocks/>
          </p:cNvSpPr>
          <p:nvPr/>
        </p:nvSpPr>
        <p:spPr>
          <a:xfrm>
            <a:off x="1242858" y="9450818"/>
            <a:ext cx="27789496" cy="30180910"/>
          </a:xfrm>
          <a:prstGeom prst="rect">
            <a:avLst/>
          </a:prstGeom>
        </p:spPr>
        <p:txBody>
          <a:bodyPr vert="horz" lIns="427137" tIns="213568" rIns="427137" bIns="213568" rtlCol="0">
            <a:normAutofit/>
          </a:bodyPr>
          <a:lstStyle>
            <a:lvl1pPr marL="1600081" indent="-1600081" algn="l" defTabSz="2133440" rtl="0" eaLnBrk="1" latinLnBrk="0" hangingPunct="1">
              <a:spcBef>
                <a:spcPct val="20000"/>
              </a:spcBef>
              <a:buFont typeface="Arial"/>
              <a:buChar char="•"/>
              <a:defRPr sz="1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6841" indent="-1333401" algn="l" defTabSz="2133440" rtl="0" eaLnBrk="1" latinLnBrk="0" hangingPunct="1">
              <a:spcBef>
                <a:spcPct val="20000"/>
              </a:spcBef>
              <a:buFont typeface="Arial"/>
              <a:buChar char="–"/>
              <a:defRPr sz="1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3602" indent="-1066720" algn="l" defTabSz="2133440" rtl="0" eaLnBrk="1" latinLnBrk="0" hangingPunct="1">
              <a:spcBef>
                <a:spcPct val="20000"/>
              </a:spcBef>
              <a:buFont typeface="Arial"/>
              <a:buChar char="•"/>
              <a:defRPr sz="1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67042" indent="-1066720" algn="l" defTabSz="2133440" rtl="0" eaLnBrk="1" latinLnBrk="0" hangingPunct="1">
              <a:spcBef>
                <a:spcPct val="20000"/>
              </a:spcBef>
              <a:buFont typeface="Arial"/>
              <a:buChar char="–"/>
              <a:defRPr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0483" indent="-1066720" algn="l" defTabSz="2133440" rtl="0" eaLnBrk="1" latinLnBrk="0" hangingPunct="1">
              <a:spcBef>
                <a:spcPct val="20000"/>
              </a:spcBef>
              <a:buFont typeface="Arial"/>
              <a:buChar char="»"/>
              <a:defRPr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733925" indent="-1066720" algn="l" defTabSz="2133440" rtl="0" eaLnBrk="1" latinLnBrk="0" hangingPunct="1">
              <a:spcBef>
                <a:spcPct val="20000"/>
              </a:spcBef>
              <a:buFont typeface="Arial"/>
              <a:buChar char="•"/>
              <a:defRPr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67365" indent="-1066720" algn="l" defTabSz="2133440" rtl="0" eaLnBrk="1" latinLnBrk="0" hangingPunct="1">
              <a:spcBef>
                <a:spcPct val="20000"/>
              </a:spcBef>
              <a:buFont typeface="Arial"/>
              <a:buChar char="•"/>
              <a:defRPr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0807" indent="-1066720" algn="l" defTabSz="2133440" rtl="0" eaLnBrk="1" latinLnBrk="0" hangingPunct="1">
              <a:spcBef>
                <a:spcPct val="20000"/>
              </a:spcBef>
              <a:buFont typeface="Arial"/>
              <a:buChar char="•"/>
              <a:defRPr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134247" indent="-1066720" algn="l" defTabSz="2133440" rtl="0" eaLnBrk="1" latinLnBrk="0" hangingPunct="1">
              <a:spcBef>
                <a:spcPct val="20000"/>
              </a:spcBef>
              <a:buFont typeface="Arial"/>
              <a:buChar char="•"/>
              <a:defRPr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206" dirty="0">
                <a:latin typeface="Arial" panose="020B0604020202020204" pitchFamily="34" charset="0"/>
                <a:cs typeface="Arial" panose="020B0604020202020204" pitchFamily="34" charset="0"/>
              </a:rPr>
              <a:t>POSTER DETAILS</a:t>
            </a:r>
          </a:p>
        </p:txBody>
      </p:sp>
    </p:spTree>
    <p:extLst>
      <p:ext uri="{BB962C8B-B14F-4D97-AF65-F5344CB8AC3E}">
        <p14:creationId xmlns:p14="http://schemas.microsoft.com/office/powerpoint/2010/main" val="269726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17</Words>
  <Application>Microsoft Office PowerPoint</Application>
  <PresentationFormat>自定义</PresentationFormat>
  <Paragraphs>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微软雅黑</vt:lpstr>
      <vt:lpstr>Arial</vt:lpstr>
      <vt:lpstr>Calibri</vt:lpstr>
      <vt:lpstr>Office Theme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Manisa Pipattanasomporn</dc:creator>
  <cp:lastModifiedBy>Guan Sophie</cp:lastModifiedBy>
  <cp:revision>26</cp:revision>
  <dcterms:created xsi:type="dcterms:W3CDTF">2013-01-23T23:02:36Z</dcterms:created>
  <dcterms:modified xsi:type="dcterms:W3CDTF">2023-05-19T01:37:29Z</dcterms:modified>
</cp:coreProperties>
</file>